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D3EA38-5376-4131-AD38-90D3214517EA}" v="217" dt="2020-09-30T10:40:51.5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2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ew Dean" userId="438759ba-21ca-4a27-9272-5deb3175830a" providerId="ADAL" clId="{34D3EA38-5376-4131-AD38-90D3214517EA}"/>
    <pc:docChg chg="undo custSel addSld delSld modSld">
      <pc:chgData name="Matthew Dean" userId="438759ba-21ca-4a27-9272-5deb3175830a" providerId="ADAL" clId="{34D3EA38-5376-4131-AD38-90D3214517EA}" dt="2020-09-30T11:43:42.250" v="1439" actId="20577"/>
      <pc:docMkLst>
        <pc:docMk/>
      </pc:docMkLst>
      <pc:sldChg chg="modSp add">
        <pc:chgData name="Matthew Dean" userId="438759ba-21ca-4a27-9272-5deb3175830a" providerId="ADAL" clId="{34D3EA38-5376-4131-AD38-90D3214517EA}" dt="2020-09-30T09:53:43.327" v="1"/>
        <pc:sldMkLst>
          <pc:docMk/>
          <pc:sldMk cId="223883862" sldId="256"/>
        </pc:sldMkLst>
        <pc:spChg chg="mod">
          <ac:chgData name="Matthew Dean" userId="438759ba-21ca-4a27-9272-5deb3175830a" providerId="ADAL" clId="{34D3EA38-5376-4131-AD38-90D3214517EA}" dt="2020-09-30T09:53:43.327" v="1"/>
          <ac:spMkLst>
            <pc:docMk/>
            <pc:sldMk cId="223883862" sldId="256"/>
            <ac:spMk id="2" creationId="{2B5560CC-D0FF-4B3E-A2C2-9D51A90476BD}"/>
          </ac:spMkLst>
        </pc:spChg>
      </pc:sldChg>
      <pc:sldChg chg="modSp add">
        <pc:chgData name="Matthew Dean" userId="438759ba-21ca-4a27-9272-5deb3175830a" providerId="ADAL" clId="{34D3EA38-5376-4131-AD38-90D3214517EA}" dt="2020-09-30T09:55:46.883" v="126"/>
        <pc:sldMkLst>
          <pc:docMk/>
          <pc:sldMk cId="2423535389" sldId="257"/>
        </pc:sldMkLst>
        <pc:spChg chg="mod">
          <ac:chgData name="Matthew Dean" userId="438759ba-21ca-4a27-9272-5deb3175830a" providerId="ADAL" clId="{34D3EA38-5376-4131-AD38-90D3214517EA}" dt="2020-09-30T09:54:01.647" v="9" actId="20577"/>
          <ac:spMkLst>
            <pc:docMk/>
            <pc:sldMk cId="2423535389" sldId="257"/>
            <ac:spMk id="2" creationId="{23A4945C-B0BE-403B-A3DB-B4AF86B02AC7}"/>
          </ac:spMkLst>
        </pc:spChg>
        <pc:spChg chg="mod">
          <ac:chgData name="Matthew Dean" userId="438759ba-21ca-4a27-9272-5deb3175830a" providerId="ADAL" clId="{34D3EA38-5376-4131-AD38-90D3214517EA}" dt="2020-09-30T09:55:46.883" v="126"/>
          <ac:spMkLst>
            <pc:docMk/>
            <pc:sldMk cId="2423535389" sldId="257"/>
            <ac:spMk id="3" creationId="{A43E7A46-3B2F-4719-83EC-F13CCF9F73D9}"/>
          </ac:spMkLst>
        </pc:spChg>
      </pc:sldChg>
      <pc:sldChg chg="addSp modSp add">
        <pc:chgData name="Matthew Dean" userId="438759ba-21ca-4a27-9272-5deb3175830a" providerId="ADAL" clId="{34D3EA38-5376-4131-AD38-90D3214517EA}" dt="2020-09-30T09:57:11.773" v="236" actId="20577"/>
        <pc:sldMkLst>
          <pc:docMk/>
          <pc:sldMk cId="160242994" sldId="258"/>
        </pc:sldMkLst>
        <pc:spChg chg="mod">
          <ac:chgData name="Matthew Dean" userId="438759ba-21ca-4a27-9272-5deb3175830a" providerId="ADAL" clId="{34D3EA38-5376-4131-AD38-90D3214517EA}" dt="2020-09-30T09:56:04.286" v="149" actId="20577"/>
          <ac:spMkLst>
            <pc:docMk/>
            <pc:sldMk cId="160242994" sldId="258"/>
            <ac:spMk id="2" creationId="{55F3CC91-21DF-48DC-99B5-62730E96C521}"/>
          </ac:spMkLst>
        </pc:spChg>
        <pc:spChg chg="mod">
          <ac:chgData name="Matthew Dean" userId="438759ba-21ca-4a27-9272-5deb3175830a" providerId="ADAL" clId="{34D3EA38-5376-4131-AD38-90D3214517EA}" dt="2020-09-30T09:57:11.773" v="236" actId="20577"/>
          <ac:spMkLst>
            <pc:docMk/>
            <pc:sldMk cId="160242994" sldId="258"/>
            <ac:spMk id="3" creationId="{CAD89F54-4DA5-45E2-9E60-06C94779400E}"/>
          </ac:spMkLst>
        </pc:spChg>
        <pc:picChg chg="add mod">
          <ac:chgData name="Matthew Dean" userId="438759ba-21ca-4a27-9272-5deb3175830a" providerId="ADAL" clId="{34D3EA38-5376-4131-AD38-90D3214517EA}" dt="2020-09-30T09:56:46.427" v="153" actId="1076"/>
          <ac:picMkLst>
            <pc:docMk/>
            <pc:sldMk cId="160242994" sldId="258"/>
            <ac:picMk id="4" creationId="{B6E4AF68-F659-4CE2-997D-D3057106174F}"/>
          </ac:picMkLst>
        </pc:picChg>
      </pc:sldChg>
      <pc:sldChg chg="addSp modSp add">
        <pc:chgData name="Matthew Dean" userId="438759ba-21ca-4a27-9272-5deb3175830a" providerId="ADAL" clId="{34D3EA38-5376-4131-AD38-90D3214517EA}" dt="2020-09-30T09:59:05.774" v="358" actId="20577"/>
        <pc:sldMkLst>
          <pc:docMk/>
          <pc:sldMk cId="3821603800" sldId="259"/>
        </pc:sldMkLst>
        <pc:spChg chg="mod">
          <ac:chgData name="Matthew Dean" userId="438759ba-21ca-4a27-9272-5deb3175830a" providerId="ADAL" clId="{34D3EA38-5376-4131-AD38-90D3214517EA}" dt="2020-09-30T09:58:29.811" v="294" actId="1035"/>
          <ac:spMkLst>
            <pc:docMk/>
            <pc:sldMk cId="3821603800" sldId="259"/>
            <ac:spMk id="2" creationId="{E1388841-258D-4601-8CAC-6FD5317587DC}"/>
          </ac:spMkLst>
        </pc:spChg>
        <pc:spChg chg="mod">
          <ac:chgData name="Matthew Dean" userId="438759ba-21ca-4a27-9272-5deb3175830a" providerId="ADAL" clId="{34D3EA38-5376-4131-AD38-90D3214517EA}" dt="2020-09-30T09:59:05.774" v="358" actId="20577"/>
          <ac:spMkLst>
            <pc:docMk/>
            <pc:sldMk cId="3821603800" sldId="259"/>
            <ac:spMk id="3" creationId="{69C4590C-4AB1-4E90-BD22-C59338CACE4F}"/>
          </ac:spMkLst>
        </pc:spChg>
        <pc:picChg chg="add mod">
          <ac:chgData name="Matthew Dean" userId="438759ba-21ca-4a27-9272-5deb3175830a" providerId="ADAL" clId="{34D3EA38-5376-4131-AD38-90D3214517EA}" dt="2020-09-30T09:58:37.422" v="326" actId="1035"/>
          <ac:picMkLst>
            <pc:docMk/>
            <pc:sldMk cId="3821603800" sldId="259"/>
            <ac:picMk id="1026" creationId="{BBD3E48A-4A0C-487A-A70B-E7C045A2ABDC}"/>
          </ac:picMkLst>
        </pc:picChg>
        <pc:picChg chg="add mod">
          <ac:chgData name="Matthew Dean" userId="438759ba-21ca-4a27-9272-5deb3175830a" providerId="ADAL" clId="{34D3EA38-5376-4131-AD38-90D3214517EA}" dt="2020-09-30T09:58:51.550" v="328" actId="1076"/>
          <ac:picMkLst>
            <pc:docMk/>
            <pc:sldMk cId="3821603800" sldId="259"/>
            <ac:picMk id="1027" creationId="{1183AFB8-E179-4F95-9F43-6B110CD9C9E6}"/>
          </ac:picMkLst>
        </pc:picChg>
        <pc:picChg chg="add mod">
          <ac:chgData name="Matthew Dean" userId="438759ba-21ca-4a27-9272-5deb3175830a" providerId="ADAL" clId="{34D3EA38-5376-4131-AD38-90D3214517EA}" dt="2020-09-30T09:58:54.182" v="329" actId="1076"/>
          <ac:picMkLst>
            <pc:docMk/>
            <pc:sldMk cId="3821603800" sldId="259"/>
            <ac:picMk id="1028" creationId="{C67E1936-A5C0-4908-99CA-798F151F5D1A}"/>
          </ac:picMkLst>
        </pc:picChg>
      </pc:sldChg>
      <pc:sldChg chg="addSp modSp add">
        <pc:chgData name="Matthew Dean" userId="438759ba-21ca-4a27-9272-5deb3175830a" providerId="ADAL" clId="{34D3EA38-5376-4131-AD38-90D3214517EA}" dt="2020-09-30T10:00:37.299" v="385" actId="1076"/>
        <pc:sldMkLst>
          <pc:docMk/>
          <pc:sldMk cId="1672018024" sldId="260"/>
        </pc:sldMkLst>
        <pc:spChg chg="mod">
          <ac:chgData name="Matthew Dean" userId="438759ba-21ca-4a27-9272-5deb3175830a" providerId="ADAL" clId="{34D3EA38-5376-4131-AD38-90D3214517EA}" dt="2020-09-30T09:59:16.841" v="376" actId="20577"/>
          <ac:spMkLst>
            <pc:docMk/>
            <pc:sldMk cId="1672018024" sldId="260"/>
            <ac:spMk id="2" creationId="{1313581F-95BC-4D34-A7A0-B89B3D69223B}"/>
          </ac:spMkLst>
        </pc:spChg>
        <pc:picChg chg="add mod">
          <ac:chgData name="Matthew Dean" userId="438759ba-21ca-4a27-9272-5deb3175830a" providerId="ADAL" clId="{34D3EA38-5376-4131-AD38-90D3214517EA}" dt="2020-09-30T10:00:37.299" v="385" actId="1076"/>
          <ac:picMkLst>
            <pc:docMk/>
            <pc:sldMk cId="1672018024" sldId="260"/>
            <ac:picMk id="4" creationId="{98BEEB57-6F08-46CA-92BC-BAA31C2B24C0}"/>
          </ac:picMkLst>
        </pc:picChg>
        <pc:picChg chg="add mod">
          <ac:chgData name="Matthew Dean" userId="438759ba-21ca-4a27-9272-5deb3175830a" providerId="ADAL" clId="{34D3EA38-5376-4131-AD38-90D3214517EA}" dt="2020-09-30T10:00:30.341" v="383" actId="14100"/>
          <ac:picMkLst>
            <pc:docMk/>
            <pc:sldMk cId="1672018024" sldId="260"/>
            <ac:picMk id="5" creationId="{198D501B-CE6E-470C-8A6E-13A38A1209D2}"/>
          </ac:picMkLst>
        </pc:picChg>
      </pc:sldChg>
      <pc:sldChg chg="addSp delSp modSp add">
        <pc:chgData name="Matthew Dean" userId="438759ba-21ca-4a27-9272-5deb3175830a" providerId="ADAL" clId="{34D3EA38-5376-4131-AD38-90D3214517EA}" dt="2020-09-30T10:19:58.974" v="593" actId="1076"/>
        <pc:sldMkLst>
          <pc:docMk/>
          <pc:sldMk cId="3722010079" sldId="261"/>
        </pc:sldMkLst>
        <pc:spChg chg="mod">
          <ac:chgData name="Matthew Dean" userId="438759ba-21ca-4a27-9272-5deb3175830a" providerId="ADAL" clId="{34D3EA38-5376-4131-AD38-90D3214517EA}" dt="2020-09-30T10:01:28.707" v="406" actId="20577"/>
          <ac:spMkLst>
            <pc:docMk/>
            <pc:sldMk cId="3722010079" sldId="261"/>
            <ac:spMk id="2" creationId="{F4155204-A94C-4214-83AB-84D457B81FA9}"/>
          </ac:spMkLst>
        </pc:spChg>
        <pc:spChg chg="mod">
          <ac:chgData name="Matthew Dean" userId="438759ba-21ca-4a27-9272-5deb3175830a" providerId="ADAL" clId="{34D3EA38-5376-4131-AD38-90D3214517EA}" dt="2020-09-30T10:19:58.974" v="593" actId="1076"/>
          <ac:spMkLst>
            <pc:docMk/>
            <pc:sldMk cId="3722010079" sldId="261"/>
            <ac:spMk id="3" creationId="{434BC99C-81BA-425D-8B54-840DE0685A06}"/>
          </ac:spMkLst>
        </pc:spChg>
        <pc:spChg chg="add mod">
          <ac:chgData name="Matthew Dean" userId="438759ba-21ca-4a27-9272-5deb3175830a" providerId="ADAL" clId="{34D3EA38-5376-4131-AD38-90D3214517EA}" dt="2020-09-30T10:04:14.097" v="490" actId="6549"/>
          <ac:spMkLst>
            <pc:docMk/>
            <pc:sldMk cId="3722010079" sldId="261"/>
            <ac:spMk id="5" creationId="{185EC981-C527-4FDE-B49F-BC4A10069FF8}"/>
          </ac:spMkLst>
        </pc:spChg>
        <pc:spChg chg="add mod">
          <ac:chgData name="Matthew Dean" userId="438759ba-21ca-4a27-9272-5deb3175830a" providerId="ADAL" clId="{34D3EA38-5376-4131-AD38-90D3214517EA}" dt="2020-09-30T10:19:56.222" v="592" actId="1076"/>
          <ac:spMkLst>
            <pc:docMk/>
            <pc:sldMk cId="3722010079" sldId="261"/>
            <ac:spMk id="7" creationId="{3E0054DD-66AD-4A33-A69A-3EF8627805B3}"/>
          </ac:spMkLst>
        </pc:spChg>
        <pc:picChg chg="add del mod">
          <ac:chgData name="Matthew Dean" userId="438759ba-21ca-4a27-9272-5deb3175830a" providerId="ADAL" clId="{34D3EA38-5376-4131-AD38-90D3214517EA}" dt="2020-09-30T10:18:09.946" v="510" actId="478"/>
          <ac:picMkLst>
            <pc:docMk/>
            <pc:sldMk cId="3722010079" sldId="261"/>
            <ac:picMk id="4" creationId="{A8DE7F75-A294-4284-A093-36350347F299}"/>
          </ac:picMkLst>
        </pc:picChg>
        <pc:picChg chg="add del mod">
          <ac:chgData name="Matthew Dean" userId="438759ba-21ca-4a27-9272-5deb3175830a" providerId="ADAL" clId="{34D3EA38-5376-4131-AD38-90D3214517EA}" dt="2020-09-30T10:18:33.336" v="514" actId="478"/>
          <ac:picMkLst>
            <pc:docMk/>
            <pc:sldMk cId="3722010079" sldId="261"/>
            <ac:picMk id="6" creationId="{19C2103E-8F10-4665-915E-A1AA55A2BDC6}"/>
          </ac:picMkLst>
        </pc:picChg>
        <pc:picChg chg="add mod">
          <ac:chgData name="Matthew Dean" userId="438759ba-21ca-4a27-9272-5deb3175830a" providerId="ADAL" clId="{34D3EA38-5376-4131-AD38-90D3214517EA}" dt="2020-09-30T10:18:16.293" v="513" actId="1076"/>
          <ac:picMkLst>
            <pc:docMk/>
            <pc:sldMk cId="3722010079" sldId="261"/>
            <ac:picMk id="8" creationId="{F23F6244-FC15-4F51-B32A-F03B53F51A33}"/>
          </ac:picMkLst>
        </pc:picChg>
        <pc:picChg chg="add mod">
          <ac:chgData name="Matthew Dean" userId="438759ba-21ca-4a27-9272-5deb3175830a" providerId="ADAL" clId="{34D3EA38-5376-4131-AD38-90D3214517EA}" dt="2020-09-30T10:18:41.581" v="518" actId="14100"/>
          <ac:picMkLst>
            <pc:docMk/>
            <pc:sldMk cId="3722010079" sldId="261"/>
            <ac:picMk id="9" creationId="{4EBFC6F2-1A01-4D73-9595-FBC10ACDCCBB}"/>
          </ac:picMkLst>
        </pc:picChg>
        <pc:picChg chg="add mod">
          <ac:chgData name="Matthew Dean" userId="438759ba-21ca-4a27-9272-5deb3175830a" providerId="ADAL" clId="{34D3EA38-5376-4131-AD38-90D3214517EA}" dt="2020-09-30T10:19:23.561" v="523" actId="14100"/>
          <ac:picMkLst>
            <pc:docMk/>
            <pc:sldMk cId="3722010079" sldId="261"/>
            <ac:picMk id="10" creationId="{48B7F3D6-6305-4E05-8AE3-6FBA3275DD68}"/>
          </ac:picMkLst>
        </pc:picChg>
      </pc:sldChg>
      <pc:sldChg chg="addSp modSp add">
        <pc:chgData name="Matthew Dean" userId="438759ba-21ca-4a27-9272-5deb3175830a" providerId="ADAL" clId="{34D3EA38-5376-4131-AD38-90D3214517EA}" dt="2020-09-30T11:43:42.250" v="1439" actId="20577"/>
        <pc:sldMkLst>
          <pc:docMk/>
          <pc:sldMk cId="258233086" sldId="262"/>
        </pc:sldMkLst>
        <pc:spChg chg="mod">
          <ac:chgData name="Matthew Dean" userId="438759ba-21ca-4a27-9272-5deb3175830a" providerId="ADAL" clId="{34D3EA38-5376-4131-AD38-90D3214517EA}" dt="2020-09-30T10:25:01.836" v="744" actId="1035"/>
          <ac:spMkLst>
            <pc:docMk/>
            <pc:sldMk cId="258233086" sldId="262"/>
            <ac:spMk id="2" creationId="{02E4D406-6094-4745-A2FF-B585DA0F6F91}"/>
          </ac:spMkLst>
        </pc:spChg>
        <pc:spChg chg="mod">
          <ac:chgData name="Matthew Dean" userId="438759ba-21ca-4a27-9272-5deb3175830a" providerId="ADAL" clId="{34D3EA38-5376-4131-AD38-90D3214517EA}" dt="2020-09-30T11:43:42.250" v="1439" actId="20577"/>
          <ac:spMkLst>
            <pc:docMk/>
            <pc:sldMk cId="258233086" sldId="262"/>
            <ac:spMk id="3" creationId="{BE4B3753-CE9C-443D-92EA-8536970BBCE2}"/>
          </ac:spMkLst>
        </pc:spChg>
        <pc:picChg chg="add mod">
          <ac:chgData name="Matthew Dean" userId="438759ba-21ca-4a27-9272-5deb3175830a" providerId="ADAL" clId="{34D3EA38-5376-4131-AD38-90D3214517EA}" dt="2020-09-30T10:25:30.500" v="766" actId="1035"/>
          <ac:picMkLst>
            <pc:docMk/>
            <pc:sldMk cId="258233086" sldId="262"/>
            <ac:picMk id="4" creationId="{1D1DE5FD-EA64-4CA1-9B4F-3D5AAE488731}"/>
          </ac:picMkLst>
        </pc:picChg>
        <pc:picChg chg="add mod">
          <ac:chgData name="Matthew Dean" userId="438759ba-21ca-4a27-9272-5deb3175830a" providerId="ADAL" clId="{34D3EA38-5376-4131-AD38-90D3214517EA}" dt="2020-09-30T10:25:40.198" v="793" actId="1076"/>
          <ac:picMkLst>
            <pc:docMk/>
            <pc:sldMk cId="258233086" sldId="262"/>
            <ac:picMk id="5" creationId="{DE22ACE6-0432-4172-9F4B-4D196846A5B9}"/>
          </ac:picMkLst>
        </pc:picChg>
      </pc:sldChg>
      <pc:sldChg chg="addSp modSp add del">
        <pc:chgData name="Matthew Dean" userId="438759ba-21ca-4a27-9272-5deb3175830a" providerId="ADAL" clId="{34D3EA38-5376-4131-AD38-90D3214517EA}" dt="2020-09-30T10:23:06.920" v="648" actId="2696"/>
        <pc:sldMkLst>
          <pc:docMk/>
          <pc:sldMk cId="126968508" sldId="263"/>
        </pc:sldMkLst>
        <pc:spChg chg="mod">
          <ac:chgData name="Matthew Dean" userId="438759ba-21ca-4a27-9272-5deb3175830a" providerId="ADAL" clId="{34D3EA38-5376-4131-AD38-90D3214517EA}" dt="2020-09-30T10:22:30.965" v="644" actId="20577"/>
          <ac:spMkLst>
            <pc:docMk/>
            <pc:sldMk cId="126968508" sldId="263"/>
            <ac:spMk id="2" creationId="{3E5F5823-CA78-47B1-8977-311AC230E1EF}"/>
          </ac:spMkLst>
        </pc:spChg>
        <pc:picChg chg="add mod">
          <ac:chgData name="Matthew Dean" userId="438759ba-21ca-4a27-9272-5deb3175830a" providerId="ADAL" clId="{34D3EA38-5376-4131-AD38-90D3214517EA}" dt="2020-09-30T10:22:50.008" v="647" actId="14100"/>
          <ac:picMkLst>
            <pc:docMk/>
            <pc:sldMk cId="126968508" sldId="263"/>
            <ac:picMk id="4" creationId="{E30C765B-1B3E-419D-9800-8C93F4119340}"/>
          </ac:picMkLst>
        </pc:picChg>
      </pc:sldChg>
      <pc:sldChg chg="addSp modSp add">
        <pc:chgData name="Matthew Dean" userId="438759ba-21ca-4a27-9272-5deb3175830a" providerId="ADAL" clId="{34D3EA38-5376-4131-AD38-90D3214517EA}" dt="2020-09-30T10:30:48.217" v="970" actId="14100"/>
        <pc:sldMkLst>
          <pc:docMk/>
          <pc:sldMk cId="1802751429" sldId="263"/>
        </pc:sldMkLst>
        <pc:spChg chg="mod">
          <ac:chgData name="Matthew Dean" userId="438759ba-21ca-4a27-9272-5deb3175830a" providerId="ADAL" clId="{34D3EA38-5376-4131-AD38-90D3214517EA}" dt="2020-09-30T10:30:37.148" v="967" actId="20577"/>
          <ac:spMkLst>
            <pc:docMk/>
            <pc:sldMk cId="1802751429" sldId="263"/>
            <ac:spMk id="2" creationId="{A36534D2-6C67-4790-9EE3-D63FD56A8CD0}"/>
          </ac:spMkLst>
        </pc:spChg>
        <pc:spChg chg="mod">
          <ac:chgData name="Matthew Dean" userId="438759ba-21ca-4a27-9272-5deb3175830a" providerId="ADAL" clId="{34D3EA38-5376-4131-AD38-90D3214517EA}" dt="2020-09-30T10:30:48.217" v="970" actId="14100"/>
          <ac:spMkLst>
            <pc:docMk/>
            <pc:sldMk cId="1802751429" sldId="263"/>
            <ac:spMk id="3" creationId="{D939ACFC-F6D2-4B39-90E4-DE5B803D38AC}"/>
          </ac:spMkLst>
        </pc:spChg>
        <pc:picChg chg="add mod">
          <ac:chgData name="Matthew Dean" userId="438759ba-21ca-4a27-9272-5deb3175830a" providerId="ADAL" clId="{34D3EA38-5376-4131-AD38-90D3214517EA}" dt="2020-09-30T10:26:57.812" v="846" actId="1076"/>
          <ac:picMkLst>
            <pc:docMk/>
            <pc:sldMk cId="1802751429" sldId="263"/>
            <ac:picMk id="4" creationId="{68B14D5F-ACF8-4A34-BEDC-AF1AF93370E5}"/>
          </ac:picMkLst>
        </pc:picChg>
      </pc:sldChg>
      <pc:sldChg chg="modSp add del">
        <pc:chgData name="Matthew Dean" userId="438759ba-21ca-4a27-9272-5deb3175830a" providerId="ADAL" clId="{34D3EA38-5376-4131-AD38-90D3214517EA}" dt="2020-09-30T10:31:18.656" v="1012" actId="2696"/>
        <pc:sldMkLst>
          <pc:docMk/>
          <pc:sldMk cId="1284367953" sldId="264"/>
        </pc:sldMkLst>
        <pc:spChg chg="mod">
          <ac:chgData name="Matthew Dean" userId="438759ba-21ca-4a27-9272-5deb3175830a" providerId="ADAL" clId="{34D3EA38-5376-4131-AD38-90D3214517EA}" dt="2020-09-30T10:31:13.528" v="1011" actId="20577"/>
          <ac:spMkLst>
            <pc:docMk/>
            <pc:sldMk cId="1284367953" sldId="264"/>
            <ac:spMk id="2" creationId="{D69FCC7A-E0EF-4586-8C46-186C83971F07}"/>
          </ac:spMkLst>
        </pc:spChg>
      </pc:sldChg>
      <pc:sldChg chg="modSp">
        <pc:chgData name="Matthew Dean" userId="438759ba-21ca-4a27-9272-5deb3175830a" providerId="ADAL" clId="{34D3EA38-5376-4131-AD38-90D3214517EA}" dt="2020-09-30T10:33:37.254" v="1081" actId="20577"/>
        <pc:sldMkLst>
          <pc:docMk/>
          <pc:sldMk cId="1427973655" sldId="264"/>
        </pc:sldMkLst>
        <pc:spChg chg="mod">
          <ac:chgData name="Matthew Dean" userId="438759ba-21ca-4a27-9272-5deb3175830a" providerId="ADAL" clId="{34D3EA38-5376-4131-AD38-90D3214517EA}" dt="2020-09-30T10:33:37.254" v="1081" actId="20577"/>
          <ac:spMkLst>
            <pc:docMk/>
            <pc:sldMk cId="1427973655" sldId="264"/>
            <ac:spMk id="2" creationId="{A36534D2-6C67-4790-9EE3-D63FD56A8CD0}"/>
          </ac:spMkLst>
        </pc:spChg>
        <pc:spChg chg="mod">
          <ac:chgData name="Matthew Dean" userId="438759ba-21ca-4a27-9272-5deb3175830a" providerId="ADAL" clId="{34D3EA38-5376-4131-AD38-90D3214517EA}" dt="2020-09-30T10:32:12.887" v="1057" actId="20577"/>
          <ac:spMkLst>
            <pc:docMk/>
            <pc:sldMk cId="1427973655" sldId="264"/>
            <ac:spMk id="3" creationId="{D939ACFC-F6D2-4B39-90E4-DE5B803D38AC}"/>
          </ac:spMkLst>
        </pc:spChg>
      </pc:sldChg>
      <pc:sldChg chg="addSp modSp add">
        <pc:chgData name="Matthew Dean" userId="438759ba-21ca-4a27-9272-5deb3175830a" providerId="ADAL" clId="{34D3EA38-5376-4131-AD38-90D3214517EA}" dt="2020-09-30T10:35:04.305" v="1140"/>
        <pc:sldMkLst>
          <pc:docMk/>
          <pc:sldMk cId="664129533" sldId="265"/>
        </pc:sldMkLst>
        <pc:spChg chg="mod">
          <ac:chgData name="Matthew Dean" userId="438759ba-21ca-4a27-9272-5deb3175830a" providerId="ADAL" clId="{34D3EA38-5376-4131-AD38-90D3214517EA}" dt="2020-09-30T10:34:14.991" v="1122" actId="20577"/>
          <ac:spMkLst>
            <pc:docMk/>
            <pc:sldMk cId="664129533" sldId="265"/>
            <ac:spMk id="2" creationId="{B7BF5836-596A-416E-856B-9BA72F69CE48}"/>
          </ac:spMkLst>
        </pc:spChg>
        <pc:spChg chg="mod">
          <ac:chgData name="Matthew Dean" userId="438759ba-21ca-4a27-9272-5deb3175830a" providerId="ADAL" clId="{34D3EA38-5376-4131-AD38-90D3214517EA}" dt="2020-09-30T10:35:02.962" v="1139" actId="14100"/>
          <ac:spMkLst>
            <pc:docMk/>
            <pc:sldMk cId="664129533" sldId="265"/>
            <ac:spMk id="3" creationId="{171FE412-3AF8-40EE-9798-6F7FA53657BC}"/>
          </ac:spMkLst>
        </pc:spChg>
        <pc:picChg chg="add">
          <ac:chgData name="Matthew Dean" userId="438759ba-21ca-4a27-9272-5deb3175830a" providerId="ADAL" clId="{34D3EA38-5376-4131-AD38-90D3214517EA}" dt="2020-09-30T10:35:04.305" v="1140"/>
          <ac:picMkLst>
            <pc:docMk/>
            <pc:sldMk cId="664129533" sldId="265"/>
            <ac:picMk id="4" creationId="{15A700EE-3603-450D-AF0D-3BDA1698AB66}"/>
          </ac:picMkLst>
        </pc:picChg>
      </pc:sldChg>
      <pc:sldChg chg="addSp modSp add">
        <pc:chgData name="Matthew Dean" userId="438759ba-21ca-4a27-9272-5deb3175830a" providerId="ADAL" clId="{34D3EA38-5376-4131-AD38-90D3214517EA}" dt="2020-09-30T10:40:43.082" v="1355"/>
        <pc:sldMkLst>
          <pc:docMk/>
          <pc:sldMk cId="3719658671" sldId="266"/>
        </pc:sldMkLst>
        <pc:spChg chg="mod">
          <ac:chgData name="Matthew Dean" userId="438759ba-21ca-4a27-9272-5deb3175830a" providerId="ADAL" clId="{34D3EA38-5376-4131-AD38-90D3214517EA}" dt="2020-09-30T10:38:12.843" v="1244" actId="14100"/>
          <ac:spMkLst>
            <pc:docMk/>
            <pc:sldMk cId="3719658671" sldId="266"/>
            <ac:spMk id="2" creationId="{D6479D40-7647-47B2-909E-ADE16C52F5EE}"/>
          </ac:spMkLst>
        </pc:spChg>
        <pc:spChg chg="mod">
          <ac:chgData name="Matthew Dean" userId="438759ba-21ca-4a27-9272-5deb3175830a" providerId="ADAL" clId="{34D3EA38-5376-4131-AD38-90D3214517EA}" dt="2020-09-30T10:40:43.082" v="1355"/>
          <ac:spMkLst>
            <pc:docMk/>
            <pc:sldMk cId="3719658671" sldId="266"/>
            <ac:spMk id="3" creationId="{81EE2CE1-E9D8-4AC5-974F-B7CA1D36A13D}"/>
          </ac:spMkLst>
        </pc:spChg>
        <pc:picChg chg="add mod">
          <ac:chgData name="Matthew Dean" userId="438759ba-21ca-4a27-9272-5deb3175830a" providerId="ADAL" clId="{34D3EA38-5376-4131-AD38-90D3214517EA}" dt="2020-09-30T10:39:13.381" v="1354" actId="1076"/>
          <ac:picMkLst>
            <pc:docMk/>
            <pc:sldMk cId="3719658671" sldId="266"/>
            <ac:picMk id="4" creationId="{B71B0952-A887-45DD-80FD-4055C8E37C7A}"/>
          </ac:picMkLst>
        </pc:picChg>
      </pc:sldChg>
      <pc:sldChg chg="modSp add">
        <pc:chgData name="Matthew Dean" userId="438759ba-21ca-4a27-9272-5deb3175830a" providerId="ADAL" clId="{34D3EA38-5376-4131-AD38-90D3214517EA}" dt="2020-09-30T10:41:16.257" v="1438" actId="20577"/>
        <pc:sldMkLst>
          <pc:docMk/>
          <pc:sldMk cId="2642822200" sldId="267"/>
        </pc:sldMkLst>
        <pc:spChg chg="mod">
          <ac:chgData name="Matthew Dean" userId="438759ba-21ca-4a27-9272-5deb3175830a" providerId="ADAL" clId="{34D3EA38-5376-4131-AD38-90D3214517EA}" dt="2020-09-30T10:40:48.780" v="1363" actId="20577"/>
          <ac:spMkLst>
            <pc:docMk/>
            <pc:sldMk cId="2642822200" sldId="267"/>
            <ac:spMk id="2" creationId="{42409FD4-A0DE-47F3-AF07-604DDDCBB1A3}"/>
          </ac:spMkLst>
        </pc:spChg>
        <pc:spChg chg="mod">
          <ac:chgData name="Matthew Dean" userId="438759ba-21ca-4a27-9272-5deb3175830a" providerId="ADAL" clId="{34D3EA38-5376-4131-AD38-90D3214517EA}" dt="2020-09-30T10:41:16.257" v="1438" actId="20577"/>
          <ac:spMkLst>
            <pc:docMk/>
            <pc:sldMk cId="2642822200" sldId="267"/>
            <ac:spMk id="3" creationId="{BC60CB0A-14BC-4DAF-AD67-FF23A9998FD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>
            <a:extLst>
              <a:ext uri="{FF2B5EF4-FFF2-40B4-BE49-F238E27FC236}">
                <a16:creationId xmlns:a16="http://schemas.microsoft.com/office/drawing/2014/main" id="{10F728FD-0DA0-4B4E-996D-DFB9D595D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0F4FAF-30E7-4516-B013-A2F708B55BD6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5" name="Footer Placeholder 18">
            <a:extLst>
              <a:ext uri="{FF2B5EF4-FFF2-40B4-BE49-F238E27FC236}">
                <a16:creationId xmlns:a16="http://schemas.microsoft.com/office/drawing/2014/main" id="{783573D9-78F6-4B32-B13E-6D047C531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26">
            <a:extLst>
              <a:ext uri="{FF2B5EF4-FFF2-40B4-BE49-F238E27FC236}">
                <a16:creationId xmlns:a16="http://schemas.microsoft.com/office/drawing/2014/main" id="{6E541B23-8FC9-4F4C-92DE-7F3DD1AD8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A900D553-2963-4088-B329-29569193C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7788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722F42BC-813C-48FF-93A9-01EDCA52C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0F4FAF-30E7-4516-B013-A2F708B55BD6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6ED11DB9-2FF3-4B28-AC81-85DEE3C3F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4DE96827-3678-4516-94FA-A9BADA32A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00D553-2963-4088-B329-29569193C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641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107B6AD0-5B19-4009-BBAE-50B15BB3B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0F4FAF-30E7-4516-B013-A2F708B55BD6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2F46628A-B1C4-4ECF-82BA-51EF7CD57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D6AF05C8-6418-49E6-90C1-2A31E7272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00D553-2963-4088-B329-29569193C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048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63CA8159-41A7-4048-80AF-AAE5446C6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0F4FAF-30E7-4516-B013-A2F708B55BD6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2A7D9D64-3D26-45D7-B051-B58D5CD60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F9C099E4-4A08-4F04-A9BA-E6FF40D3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00D553-2963-4088-B329-29569193C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8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EC8CF-77F2-4764-AC17-24ECBBFC0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0F4FAF-30E7-4516-B013-A2F708B55BD6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C1DCE-F01F-4D9A-A219-B27B83F69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D64C0-104C-4DD0-94CE-531632BAF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A900D553-2963-4088-B329-29569193C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8924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64571CBF-CB98-4D07-BCA8-421BD91FD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0F4FAF-30E7-4516-B013-A2F708B55BD6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D4F258D2-290C-4A54-989A-1BB7A255B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35CC3CD5-117D-4B9F-B024-52441EF0A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00D553-2963-4088-B329-29569193C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536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1EDFAE01-0AE3-4C93-9787-3CB152330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0F4FAF-30E7-4516-B013-A2F708B55BD6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25F514C3-EF21-4D6C-881B-212F2197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8322DD7A-26A6-48B6-B024-710963BC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00D553-2963-4088-B329-29569193C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118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8EC93377-DEDC-41BA-9295-35C0F1C58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0F4FAF-30E7-4516-B013-A2F708B55BD6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E9FFC1AC-DFCD-45D6-A466-6EBC6CD12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E8A362CE-CE74-4A37-80C7-D58192C66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00D553-2963-4088-B329-29569193C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670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9DCD1E99-9C50-4E59-BE20-8F5A250EF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0F4FAF-30E7-4516-B013-A2F708B55BD6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4C4508F2-84A7-4B9E-AD68-16F583F53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40F2CC2D-F49D-4C07-B262-9F13C0315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00D553-2963-4088-B329-29569193C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297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65E34058-79E9-4CC5-8A9F-E666060CB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0F4FAF-30E7-4516-B013-A2F708B55BD6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A3519958-29C9-46B1-9388-EF1832CD9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B786B777-8199-42E8-8FB6-EF4BCC97E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00D553-2963-4088-B329-29569193C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778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>
            <a:extLst>
              <a:ext uri="{FF2B5EF4-FFF2-40B4-BE49-F238E27FC236}">
                <a16:creationId xmlns:a16="http://schemas.microsoft.com/office/drawing/2014/main" id="{4DEDDA9E-73A9-4ABC-A966-27CE07B754C9}"/>
              </a:ext>
            </a:extLst>
          </p:cNvPr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92BFD16-CC07-4169-A5AE-639956601F3B}"/>
              </a:ext>
            </a:extLst>
          </p:cNvPr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7987271C-82D6-4BF9-8CF3-90A02AC30BE8}"/>
              </a:ext>
            </a:extLst>
          </p:cNvPr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B279E6AA-509C-4F35-93BB-19ED5B90AD7F}"/>
              </a:ext>
            </a:extLst>
          </p:cNvPr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E1682273-DDC0-409B-BE5D-CC8A27877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0F4FAF-30E7-4516-B013-A2F708B55BD6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6A68F3CE-E982-4AF1-B22A-370824F64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7E1B1A10-5941-4268-87A8-3332CD72E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fld id="{A900D553-2963-4088-B329-29569193C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360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55AE17B6-57AD-4A13-BFB9-54830AEF3D28}"/>
              </a:ext>
            </a:extLst>
          </p:cNvPr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10A7D01-D205-4631-B567-AF5284E6109B}"/>
              </a:ext>
            </a:extLst>
          </p:cNvPr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98331287-2583-4188-BB97-2E05F88D160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>
            <a:extLst>
              <a:ext uri="{FF2B5EF4-FFF2-40B4-BE49-F238E27FC236}">
                <a16:creationId xmlns:a16="http://schemas.microsoft.com/office/drawing/2014/main" id="{7E150E88-6152-44B6-B8A3-5660B66201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63763EA-DC88-4BAD-8218-1631F7AB3A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fld id="{380F4FAF-30E7-4516-B013-A2F708B55BD6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8C7E2E02-F13C-4D75-BE2B-4840B1C516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75A44A4E-9214-40C5-8872-64B8360038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  <a:latin typeface="Constantia" panose="02030602050306030303" pitchFamily="18" charset="0"/>
              </a:defRPr>
            </a:lvl1pPr>
          </a:lstStyle>
          <a:p>
            <a:fld id="{A900D553-2963-4088-B329-29569193C141}" type="slidenum">
              <a:rPr lang="en-GB" smtClean="0"/>
              <a:t>‹#›</a:t>
            </a:fld>
            <a:endParaRPr lang="en-GB"/>
          </a:p>
        </p:txBody>
      </p:sp>
      <p:grpSp>
        <p:nvGrpSpPr>
          <p:cNvPr id="1033" name="Group 1">
            <a:extLst>
              <a:ext uri="{FF2B5EF4-FFF2-40B4-BE49-F238E27FC236}">
                <a16:creationId xmlns:a16="http://schemas.microsoft.com/office/drawing/2014/main" id="{02DABEDB-A86D-40F2-AABB-B31B4A09696F}"/>
              </a:ext>
            </a:extLst>
          </p:cNvPr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95FE489-BDCC-4970-98DA-2DD0D336B24B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21B77DE-58F0-463C-A87B-2B983D144C35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793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1" fontAlgn="base" hangingPunct="1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1" fontAlgn="base" hangingPunct="1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560CC-D0FF-4B3E-A2C2-9D51A90476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Trigonometry for Animation</a:t>
            </a:r>
            <a:br>
              <a:rPr lang="en-GB" dirty="0">
                <a:effectLst/>
              </a:rPr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A4D74E-9827-4546-A9AF-E2A8B48B89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838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F5836-596A-416E-856B-9BA72F69C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Convert the Number of Degrees to Radians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FE412-3AF8-40EE-9798-6F7FA5365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4645891"/>
            <a:ext cx="10972800" cy="1678710"/>
          </a:xfrm>
        </p:spPr>
        <p:txBody>
          <a:bodyPr/>
          <a:lstStyle/>
          <a:p>
            <a:r>
              <a:rPr lang="en-GB" dirty="0"/>
              <a:t>Radians = Degrees * PI / 180</a:t>
            </a:r>
          </a:p>
          <a:p>
            <a:r>
              <a:rPr lang="en-GB" dirty="0"/>
              <a:t>Radians = 25 * PI / 180</a:t>
            </a:r>
          </a:p>
          <a:p>
            <a:r>
              <a:rPr lang="en-GB" dirty="0"/>
              <a:t>Radians = 0.4363323129985824 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A700EE-3603-450D-AF0D-3BDA1698AB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2523" y="1847850"/>
            <a:ext cx="4846953" cy="2073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129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79D40-7647-47B2-909E-ADE16C52F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7545"/>
            <a:ext cx="10972800" cy="763728"/>
          </a:xfrm>
        </p:spPr>
        <p:txBody>
          <a:bodyPr/>
          <a:lstStyle/>
          <a:p>
            <a:r>
              <a:rPr lang="en-GB" dirty="0"/>
              <a:t>Plug the Radians in to the formulas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EE2CE1-E9D8-4AC5-974F-B7CA1D36A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31273"/>
            <a:ext cx="10972800" cy="5855854"/>
          </a:xfrm>
        </p:spPr>
        <p:txBody>
          <a:bodyPr/>
          <a:lstStyle/>
          <a:p>
            <a:r>
              <a:rPr lang="en-GB" sz="2000" dirty="0"/>
              <a:t>Speed of travel VX (length of the adjacent side) = Cosine(0.4363323129985824) * 1 pixel</a:t>
            </a:r>
          </a:p>
          <a:p>
            <a:r>
              <a:rPr lang="en-GB" sz="2000" dirty="0"/>
              <a:t>Speed of travel VY (length of the opposite side) = Sine(0.4363323129985824)  * 1 pixel</a:t>
            </a:r>
          </a:p>
          <a:p>
            <a:endParaRPr lang="en-GB" sz="2000" dirty="0"/>
          </a:p>
          <a:p>
            <a:r>
              <a:rPr lang="en-GB" sz="2000" dirty="0"/>
              <a:t>Gives us…</a:t>
            </a:r>
          </a:p>
          <a:p>
            <a:r>
              <a:rPr lang="en-GB" sz="2000" dirty="0"/>
              <a:t>0.9063077870366499 = Cosine(0.4363323129985824) * 1</a:t>
            </a:r>
          </a:p>
          <a:p>
            <a:r>
              <a:rPr lang="en-GB" sz="2000" dirty="0"/>
              <a:t>0.42261826174069944 = Sine(0.4363323129985824) * 1</a:t>
            </a:r>
          </a:p>
          <a:p>
            <a:endParaRPr lang="en-GB" sz="2000" dirty="0"/>
          </a:p>
          <a:p>
            <a:r>
              <a:rPr lang="en-GB" sz="2000" dirty="0"/>
              <a:t>Resulting in </a:t>
            </a:r>
          </a:p>
          <a:p>
            <a:r>
              <a:rPr lang="en-GB" sz="2000" dirty="0"/>
              <a:t>VX = 0.9063077870366499 pixels per frame</a:t>
            </a:r>
          </a:p>
          <a:p>
            <a:r>
              <a:rPr lang="en-GB" sz="2000" dirty="0"/>
              <a:t>VY = 0.42261826174069944 pixels per frame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1B0952-A887-45DD-80FD-4055C8E37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4632" y="2632941"/>
            <a:ext cx="4846953" cy="2073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658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09FD4-A0DE-47F3-AF07-604DDDCBB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Finally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0CB0A-14BC-4DAF-AD67-FF23A9998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The good news is the computer will perform the calculation</a:t>
            </a:r>
          </a:p>
          <a:p>
            <a:r>
              <a:rPr lang="en-GB" sz="2800" dirty="0"/>
              <a:t>Appreciation is important</a:t>
            </a:r>
          </a:p>
          <a:p>
            <a:r>
              <a:rPr lang="en-GB" dirty="0"/>
              <a:t>Look at the example for Arrow and Box + </a:t>
            </a:r>
            <a:r>
              <a:rPr lang="en-GB"/>
              <a:t>the supporting notes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2822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4945C-B0BE-403B-A3DB-B4AF86B02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Vectors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E7A46-3B2F-4719-83EC-F13CCF9F7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For people who have seen Despicable Me you should be aware that a vector has both magnitude and direction</a:t>
            </a:r>
          </a:p>
          <a:p>
            <a:r>
              <a:rPr lang="en-GB" dirty="0"/>
              <a:t>What that means is that an object in motion has velocity/acceleration and direction</a:t>
            </a:r>
          </a:p>
          <a:p>
            <a:r>
              <a:rPr lang="en-GB" dirty="0"/>
              <a:t>For example in GPE </a:t>
            </a:r>
            <a:r>
              <a:rPr lang="en-GB" dirty="0" err="1"/>
              <a:t>pen.south</a:t>
            </a:r>
            <a:r>
              <a:rPr lang="en-GB" dirty="0"/>
              <a:t>(10);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3535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3CC91-21DF-48DC-99B5-62730E96C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Here are Some Vectors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89F54-4DA5-45E2-9E60-06C947794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5840932"/>
            <a:ext cx="10972800" cy="483669"/>
          </a:xfrm>
        </p:spPr>
        <p:txBody>
          <a:bodyPr/>
          <a:lstStyle/>
          <a:p>
            <a:r>
              <a:rPr lang="en-GB" dirty="0"/>
              <a:t>If this was 1 second of travel which object is moving the fastest?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E4AF68-F659-4CE2-997D-D305710617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847850"/>
            <a:ext cx="6778769" cy="3993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42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88841-258D-4601-8CAC-6FD53175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8309"/>
            <a:ext cx="10972800" cy="1143000"/>
          </a:xfrm>
        </p:spPr>
        <p:txBody>
          <a:bodyPr/>
          <a:lstStyle/>
          <a:p>
            <a:r>
              <a:rPr lang="en-GB" dirty="0"/>
              <a:t>Look at the Box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C4590C-4AB1-4E90-BD22-C59338CAC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3870036"/>
            <a:ext cx="10972800" cy="2454565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Directions is zero radians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BD3E48A-4A0C-487A-A70B-E7C045A2AB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0568" y="1223971"/>
            <a:ext cx="233045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1183AFB8-E179-4F95-9F43-6B110CD9C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49" y="3897168"/>
            <a:ext cx="52006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C67E1936-A5C0-4908-99CA-798F151F5D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6799" y="3870036"/>
            <a:ext cx="5853487" cy="1200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1603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3581F-95BC-4D34-A7A0-B89B3D692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Radians v Degrees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37AF5-FF8C-404A-851C-5E56D8343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BEEB57-6F08-46CA-92BC-BAA31C2B24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444" y="2717655"/>
            <a:ext cx="4858327" cy="252087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98D501B-CE6E-470C-8A6E-13A38A1209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7615" y="2717655"/>
            <a:ext cx="6213764" cy="2510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018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55204-A94C-4214-83AB-84D457B81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Working with Vectors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BC99C-81BA-425D-8B54-840DE0685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6309" y="4776053"/>
            <a:ext cx="6178556" cy="1142999"/>
          </a:xfrm>
        </p:spPr>
        <p:txBody>
          <a:bodyPr/>
          <a:lstStyle/>
          <a:p>
            <a:r>
              <a:rPr lang="en-GB" dirty="0"/>
              <a:t>But how do you calculate this or other weird and wonderful angles?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85EC981-C527-4FDE-B49F-BC4A10069FF8}"/>
              </a:ext>
            </a:extLst>
          </p:cNvPr>
          <p:cNvSpPr txBox="1">
            <a:spLocks/>
          </p:cNvSpPr>
          <p:nvPr/>
        </p:nvSpPr>
        <p:spPr bwMode="auto">
          <a:xfrm>
            <a:off x="3851564" y="2040733"/>
            <a:ext cx="6178556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Horizontal or vertical – easy e.g. x++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E0054DD-66AD-4A33-A69A-3EF8627805B3}"/>
              </a:ext>
            </a:extLst>
          </p:cNvPr>
          <p:cNvSpPr txBox="1">
            <a:spLocks/>
          </p:cNvSpPr>
          <p:nvPr/>
        </p:nvSpPr>
        <p:spPr bwMode="auto">
          <a:xfrm>
            <a:off x="3876309" y="3158125"/>
            <a:ext cx="6178556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45% - easy e.g. x++ and y++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3F6244-FC15-4F51-B32A-F03B53F51A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880" y="1968750"/>
            <a:ext cx="3039684" cy="7673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EBFC6F2-1A01-4D73-9595-FBC10ACDC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881" y="2784755"/>
            <a:ext cx="3064428" cy="172781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8B7F3D6-6305-4E05-8AE3-6FBA3275DD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1881" y="4591071"/>
            <a:ext cx="3039684" cy="1512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010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4D406-6094-4745-A2FF-B585DA0F6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44639"/>
            <a:ext cx="10972800" cy="1143000"/>
          </a:xfrm>
        </p:spPr>
        <p:txBody>
          <a:bodyPr/>
          <a:lstStyle/>
          <a:p>
            <a:r>
              <a:rPr lang="en-GB" dirty="0"/>
              <a:t>Basic Trigonometry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B3753-CE9C-443D-92EA-8536970BB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3987514"/>
            <a:ext cx="10972800" cy="2870486"/>
          </a:xfrm>
        </p:spPr>
        <p:txBody>
          <a:bodyPr/>
          <a:lstStyle/>
          <a:p>
            <a:r>
              <a:rPr lang="en-GB" dirty="0"/>
              <a:t>Fortunately right angled triangles are predictable</a:t>
            </a:r>
          </a:p>
          <a:p>
            <a:r>
              <a:rPr lang="en-GB"/>
              <a:t>Sine</a:t>
            </a:r>
            <a:r>
              <a:rPr lang="en-GB" dirty="0"/>
              <a:t>=Length of the Opposite Side / Hypotenuse</a:t>
            </a:r>
          </a:p>
          <a:p>
            <a:r>
              <a:rPr lang="en-GB" dirty="0"/>
              <a:t>Cosine=Length of the Adjacent Side / Hypotenuse</a:t>
            </a:r>
          </a:p>
          <a:p>
            <a:r>
              <a:rPr lang="en-GB" dirty="0"/>
              <a:t>Tangent=Length of the Opposite Side / Adjacent (We wont need this formula)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1DE5FD-EA64-4CA1-9B4F-3D5AAE4887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721288"/>
            <a:ext cx="3937287" cy="199173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E22ACE6-0432-4172-9F4B-4D196846A5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8847" y="1680446"/>
            <a:ext cx="4846953" cy="2073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33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534D2-6C67-4790-9EE3-D63FD56A8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04489"/>
            <a:ext cx="10972800" cy="1143000"/>
          </a:xfrm>
        </p:spPr>
        <p:txBody>
          <a:bodyPr/>
          <a:lstStyle/>
          <a:p>
            <a:r>
              <a:rPr lang="en-GB" dirty="0"/>
              <a:t>Re-arrange the formulas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9ACFC-F6D2-4B39-90E4-DE5B803D3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4521629"/>
            <a:ext cx="10972800" cy="1802971"/>
          </a:xfrm>
        </p:spPr>
        <p:txBody>
          <a:bodyPr/>
          <a:lstStyle/>
          <a:p>
            <a:r>
              <a:rPr lang="en-GB" dirty="0"/>
              <a:t>Speed of travel VX (length of the adjacent side) = Cosine * Hypotenuse</a:t>
            </a:r>
          </a:p>
          <a:p>
            <a:r>
              <a:rPr lang="en-GB" dirty="0"/>
              <a:t>Speed of travel VY (length of the opposite side) = Sine * Hypotenuse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B14D5F-ACF8-4A34-BEDC-AF1AF93370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2523" y="1847850"/>
            <a:ext cx="4846953" cy="2073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751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534D2-6C67-4790-9EE3-D63FD56A8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04489"/>
            <a:ext cx="10972800" cy="1143000"/>
          </a:xfrm>
        </p:spPr>
        <p:txBody>
          <a:bodyPr/>
          <a:lstStyle/>
          <a:p>
            <a:r>
              <a:rPr lang="en-GB" dirty="0"/>
              <a:t>Fill in the values that we know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9ACFC-F6D2-4B39-90E4-DE5B803D3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4521629"/>
            <a:ext cx="10972800" cy="1802971"/>
          </a:xfrm>
        </p:spPr>
        <p:txBody>
          <a:bodyPr/>
          <a:lstStyle/>
          <a:p>
            <a:r>
              <a:rPr lang="en-GB" dirty="0"/>
              <a:t>Speed of travel VX (length of the adjacent side) = Cosine * 1 pixel</a:t>
            </a:r>
          </a:p>
          <a:p>
            <a:r>
              <a:rPr lang="en-GB" dirty="0"/>
              <a:t>Speed of travel VY (length of the opposite side) = Sine * 1 pixel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B14D5F-ACF8-4A34-BEDC-AF1AF93370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2523" y="1847850"/>
            <a:ext cx="4846953" cy="2073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9736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856AA49F-8EAF-4EB2-B0A8-51E2EDEF8878}" vid="{C8FBF764-E06E-4B73-B708-4C43A5A75F8E}"/>
    </a:ext>
  </a:extLst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56</TotalTime>
  <Words>361</Words>
  <Application>Microsoft Office PowerPoint</Application>
  <PresentationFormat>Widescreen</PresentationFormat>
  <Paragraphs>48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Constantia</vt:lpstr>
      <vt:lpstr>Wingdings 2</vt:lpstr>
      <vt:lpstr>Theme1</vt:lpstr>
      <vt:lpstr>Trigonometry for Animation </vt:lpstr>
      <vt:lpstr>Vectors</vt:lpstr>
      <vt:lpstr>Here are Some Vectors</vt:lpstr>
      <vt:lpstr>Look at the Box Example</vt:lpstr>
      <vt:lpstr>Radians v Degrees</vt:lpstr>
      <vt:lpstr>Working with Vectors</vt:lpstr>
      <vt:lpstr>Basic Trigonometry</vt:lpstr>
      <vt:lpstr>Re-arrange the formulas</vt:lpstr>
      <vt:lpstr>Fill in the values that we know</vt:lpstr>
      <vt:lpstr>Convert the Number of Degrees to Radians</vt:lpstr>
      <vt:lpstr>Plug the Radians in to the formulas</vt:lpstr>
      <vt:lpstr>Finally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Trigonometry for Animation </dc:title>
  <dc:creator>Matthew Dean</dc:creator>
  <cp:lastModifiedBy>Matthew Dean</cp:lastModifiedBy>
  <cp:revision>1</cp:revision>
  <dcterms:created xsi:type="dcterms:W3CDTF">2020-09-30T09:53:03Z</dcterms:created>
  <dcterms:modified xsi:type="dcterms:W3CDTF">2020-09-30T11:43:53Z</dcterms:modified>
</cp:coreProperties>
</file>